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11"/>
  </p:notesMasterIdLst>
  <p:handoutMasterIdLst>
    <p:handoutMasterId r:id="rId12"/>
  </p:handoutMasterIdLst>
  <p:sldIdLst>
    <p:sldId id="264" r:id="rId5"/>
    <p:sldId id="276" r:id="rId6"/>
    <p:sldId id="277" r:id="rId7"/>
    <p:sldId id="278" r:id="rId8"/>
    <p:sldId id="279" r:id="rId9"/>
    <p:sldId id="266" r:id="rId10"/>
  </p:sldIdLst>
  <p:sldSz cx="12188825" cy="6858000"/>
  <p:notesSz cx="6858000" cy="9144000"/>
  <p:defaultTextStyle>
    <a:defPPr rtl="0">
      <a:defRPr lang="it-it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8" autoAdjust="0"/>
    <p:restoredTop sz="94660"/>
  </p:normalViewPr>
  <p:slideViewPr>
    <p:cSldViewPr showGuides="1">
      <p:cViewPr varScale="1">
        <p:scale>
          <a:sx n="102" d="100"/>
          <a:sy n="102" d="100"/>
        </p:scale>
        <p:origin x="126" y="378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1" d="100"/>
          <a:sy n="91" d="100"/>
        </p:scale>
        <p:origin x="3750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4D67EDB0-F018-496F-8F68-727CAC762366}" type="datetime1">
              <a:rPr lang="it-IT" smtClean="0">
                <a:solidFill>
                  <a:schemeClr val="tx2"/>
                </a:solidFill>
              </a:rPr>
              <a:pPr algn="r" rtl="0"/>
              <a:t>07/06/2023</a:t>
            </a:fld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CFD77566-CD65-4859-9FA1-43956DC85B8C}" type="slidenum">
              <a:rPr lang="it-IT" smtClean="0">
                <a:solidFill>
                  <a:schemeClr val="tx2"/>
                </a:solidFill>
              </a:rPr>
              <a:pPr algn="r" rtl="0"/>
              <a:t>‹N›</a:t>
            </a:fld>
            <a:endParaRPr lang="it-IT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F9884719-FFCB-46F9-8265-FD147781F801}" type="datetime1">
              <a:rPr lang="it-IT" smtClean="0"/>
              <a:pPr/>
              <a:t>07/06/2023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 rtl="0"/>
            <a:r>
              <a:rPr lang="it-IT" noProof="0" dirty="0" smtClean="0"/>
              <a:t>Secondo livello</a:t>
            </a:r>
          </a:p>
          <a:p>
            <a:pPr lvl="2" rtl="0"/>
            <a:r>
              <a:rPr lang="it-IT" noProof="0" dirty="0" smtClean="0"/>
              <a:t>Terzo livello</a:t>
            </a:r>
          </a:p>
          <a:p>
            <a:pPr lvl="3" rtl="0"/>
            <a:r>
              <a:rPr lang="it-IT" noProof="0" dirty="0" smtClean="0"/>
              <a:t>Quarto livello</a:t>
            </a:r>
          </a:p>
          <a:p>
            <a:pPr lvl="4" rtl="0"/>
            <a:r>
              <a:rPr lang="it-IT" noProof="0" dirty="0" smtClean="0"/>
              <a:t>Quinto livello</a:t>
            </a:r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 rtlCol="0">
            <a:normAutofit/>
          </a:bodyPr>
          <a:lstStyle>
            <a:lvl1pPr algn="l" rtl="0">
              <a:lnSpc>
                <a:spcPct val="90000"/>
              </a:lnSpc>
              <a:defRPr sz="5400" cap="none" baseline="0"/>
            </a:lvl1pPr>
          </a:lstStyle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it-IT" noProof="0" smtClean="0"/>
              <a:t>Fare clic per modificare lo stile del sottotitolo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 baseline="0"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 rtl="0"/>
            <a:r>
              <a:rPr lang="it-IT" noProof="0" dirty="0" smtClean="0"/>
              <a:t>Secondo livello</a:t>
            </a:r>
          </a:p>
          <a:p>
            <a:pPr lvl="2" rtl="0"/>
            <a:r>
              <a:rPr lang="it-IT" noProof="0" dirty="0" smtClean="0"/>
              <a:t>Terzo livello</a:t>
            </a:r>
          </a:p>
          <a:p>
            <a:pPr lvl="3" rtl="0"/>
            <a:r>
              <a:rPr lang="it-IT" noProof="0" dirty="0" smtClean="0"/>
              <a:t>Quarto livello</a:t>
            </a:r>
          </a:p>
          <a:p>
            <a:pPr lvl="4" rtl="0"/>
            <a:r>
              <a:rPr lang="it-IT" noProof="0" dirty="0" smtClean="0"/>
              <a:t>Quinto livello</a:t>
            </a:r>
            <a:endParaRPr lang="it-IT" noProof="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DD34EC6-0BA8-4D39-BD62-890B1E1C3FD1}" type="datetime1">
              <a:rPr lang="it-IT" smtClean="0"/>
              <a:pPr/>
              <a:t>07/06/2023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rtlCol="0" anchor="t">
            <a:noAutofit/>
          </a:bodyPr>
          <a:lstStyle>
            <a:lvl1pPr algn="l" rtl="0">
              <a:defRPr sz="5200" b="0" cap="none" baseline="0"/>
            </a:lvl1pPr>
          </a:lstStyle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812589" y="3124200"/>
            <a:ext cx="7008574" cy="1296987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 rtl="0"/>
            <a:r>
              <a:rPr lang="it-IT" noProof="0" dirty="0" smtClean="0"/>
              <a:t>Secondo livello</a:t>
            </a:r>
          </a:p>
          <a:p>
            <a:pPr lvl="2" rtl="0"/>
            <a:r>
              <a:rPr lang="it-IT" noProof="0" dirty="0" smtClean="0"/>
              <a:t>Terzo livello</a:t>
            </a:r>
          </a:p>
          <a:p>
            <a:pPr lvl="3" rtl="0"/>
            <a:r>
              <a:rPr lang="it-IT" noProof="0" dirty="0" smtClean="0"/>
              <a:t>Quarto livello</a:t>
            </a:r>
          </a:p>
          <a:p>
            <a:pPr lvl="4" rtl="0"/>
            <a:r>
              <a:rPr lang="it-IT" noProof="0" dirty="0" smtClean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 rtl="0"/>
            <a:r>
              <a:rPr lang="it-IT" noProof="0" dirty="0" smtClean="0"/>
              <a:t>Secondo livello</a:t>
            </a:r>
          </a:p>
          <a:p>
            <a:pPr lvl="2" rtl="0"/>
            <a:r>
              <a:rPr lang="it-IT" noProof="0" dirty="0" smtClean="0"/>
              <a:t>Terzo livello</a:t>
            </a:r>
          </a:p>
          <a:p>
            <a:pPr lvl="3" rtl="0"/>
            <a:r>
              <a:rPr lang="it-IT" noProof="0" dirty="0" smtClean="0"/>
              <a:t>Quarto livello</a:t>
            </a:r>
          </a:p>
          <a:p>
            <a:pPr lvl="4" rtl="0"/>
            <a:r>
              <a:rPr lang="it-IT" noProof="0" dirty="0" smtClean="0"/>
              <a:t>Quinto livello</a:t>
            </a:r>
            <a:endParaRPr lang="it-IT" noProof="0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C431E00-A672-47D6-9927-68EF9A42A9F2}" type="datetime1">
              <a:rPr lang="it-IT" smtClean="0"/>
              <a:pPr/>
              <a:t>07/06/2023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1121372" y="1608836"/>
            <a:ext cx="4973041" cy="7533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1117309" y="2438401"/>
            <a:ext cx="4977104" cy="3733798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 rtl="0"/>
            <a:r>
              <a:rPr lang="it-IT" noProof="0" dirty="0" smtClean="0"/>
              <a:t>Secondo livello</a:t>
            </a:r>
          </a:p>
          <a:p>
            <a:pPr lvl="2" rtl="0"/>
            <a:r>
              <a:rPr lang="it-IT" noProof="0" dirty="0" smtClean="0"/>
              <a:t>Terzo livello</a:t>
            </a:r>
          </a:p>
          <a:p>
            <a:pPr lvl="3" rtl="0"/>
            <a:r>
              <a:rPr lang="it-IT" noProof="0" dirty="0" smtClean="0"/>
              <a:t>Quarto livello</a:t>
            </a:r>
          </a:p>
          <a:p>
            <a:pPr lvl="4" rtl="0"/>
            <a:r>
              <a:rPr lang="it-IT" noProof="0" dirty="0" smtClean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 hasCustomPrompt="1"/>
          </p:nvPr>
        </p:nvSpPr>
        <p:spPr>
          <a:xfrm>
            <a:off x="6301622" y="1608836"/>
            <a:ext cx="4973041" cy="7533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 hasCustomPrompt="1"/>
          </p:nvPr>
        </p:nvSpPr>
        <p:spPr>
          <a:xfrm>
            <a:off x="6297559" y="2438400"/>
            <a:ext cx="4977104" cy="3733799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 rtl="0"/>
            <a:r>
              <a:rPr lang="it-IT" noProof="0" dirty="0" smtClean="0"/>
              <a:t>Secondo livello</a:t>
            </a:r>
          </a:p>
          <a:p>
            <a:pPr lvl="2" rtl="0"/>
            <a:r>
              <a:rPr lang="it-IT" noProof="0" dirty="0" smtClean="0"/>
              <a:t>Terzo livello</a:t>
            </a:r>
          </a:p>
          <a:p>
            <a:pPr lvl="3" rtl="0"/>
            <a:r>
              <a:rPr lang="it-IT" noProof="0" dirty="0" smtClean="0"/>
              <a:t>Quarto livello</a:t>
            </a:r>
          </a:p>
          <a:p>
            <a:pPr lvl="4" rtl="0"/>
            <a:r>
              <a:rPr lang="it-IT" noProof="0" dirty="0" smtClean="0"/>
              <a:t>Quinto livello</a:t>
            </a:r>
            <a:endParaRPr lang="it-IT" noProof="0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DEA9C85-71FF-4AF6-AF18-FF7C4F131680}" type="datetime1">
              <a:rPr lang="it-IT" smtClean="0"/>
              <a:pPr/>
              <a:t>07/06/2023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46C40F7-65D6-49C1-9B6E-BB0DA80DF8C6}" type="datetime1">
              <a:rPr lang="it-IT" smtClean="0"/>
              <a:pPr/>
              <a:t>07/06/2023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2243DAC-6576-4359-9233-A174186C8188}" type="datetime1">
              <a:rPr lang="it-IT" smtClean="0"/>
              <a:pPr/>
              <a:t>07/06/2023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 rtl="0"/>
            <a:r>
              <a:rPr lang="it-IT" noProof="0" dirty="0" smtClean="0"/>
              <a:t>Secondo livello</a:t>
            </a:r>
          </a:p>
          <a:p>
            <a:pPr lvl="2" rtl="0"/>
            <a:r>
              <a:rPr lang="it-IT" noProof="0" dirty="0" smtClean="0"/>
              <a:t>Terzo livello</a:t>
            </a:r>
          </a:p>
          <a:p>
            <a:pPr lvl="3" rtl="0"/>
            <a:r>
              <a:rPr lang="it-IT" noProof="0" dirty="0" smtClean="0"/>
              <a:t>Quarto livello</a:t>
            </a:r>
          </a:p>
          <a:p>
            <a:pPr lvl="4" rtl="0"/>
            <a:r>
              <a:rPr lang="it-IT" noProof="0" dirty="0" smtClean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304721" y="4648200"/>
            <a:ext cx="3351927" cy="1727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DD7D7AA-78D7-440E-ABD1-D214552BE8A9}" type="datetime1">
              <a:rPr lang="it-IT" smtClean="0"/>
              <a:pPr/>
              <a:t>07/06/2023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8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3" indent="0" algn="l" rtl="0">
              <a:buNone/>
              <a:defRPr sz="2700"/>
            </a:lvl5pPr>
            <a:lvl6pPr marL="3047467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it-IT" noProof="0" smtClean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339CBD-B032-4FB4-AD8D-B5CCAB500ED1}" type="datetime1">
              <a:rPr lang="it-IT" smtClean="0"/>
              <a:pPr/>
              <a:t>07/06/2023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 rtl="0"/>
            <a:r>
              <a:rPr lang="it-IT" noProof="0" dirty="0" smtClean="0"/>
              <a:t>Secondo livello</a:t>
            </a:r>
          </a:p>
          <a:p>
            <a:pPr lvl="2" rtl="0"/>
            <a:r>
              <a:rPr lang="it-IT" noProof="0" dirty="0" smtClean="0"/>
              <a:t>Terzo livello</a:t>
            </a:r>
          </a:p>
          <a:p>
            <a:pPr lvl="3" rtl="0"/>
            <a:r>
              <a:rPr lang="it-IT" noProof="0" dirty="0" smtClean="0"/>
              <a:t>Quarto livello</a:t>
            </a:r>
          </a:p>
          <a:p>
            <a:pPr lvl="4" rtl="0"/>
            <a:r>
              <a:rPr lang="it-IT" noProof="0" dirty="0" smtClean="0"/>
              <a:t>Quinto livello</a:t>
            </a:r>
            <a:endParaRPr lang="it-IT" noProof="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7A97E6A-B246-4B9D-8524-EC75889DBC3F}" type="datetime1">
              <a:rPr lang="it-IT" smtClean="0"/>
              <a:pPr/>
              <a:t>07/06/2023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/>
          <a:p>
            <a:pPr rtl="0"/>
            <a:r>
              <a:rPr lang="it-IT" noProof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 rtl="0"/>
            <a:r>
              <a:rPr lang="it-IT" noProof="0" dirty="0" smtClean="0"/>
              <a:t>Secondo livello</a:t>
            </a:r>
          </a:p>
          <a:p>
            <a:pPr lvl="2" rtl="0"/>
            <a:r>
              <a:rPr lang="it-IT" noProof="0" dirty="0" smtClean="0"/>
              <a:t>Terzo livello</a:t>
            </a:r>
          </a:p>
          <a:p>
            <a:pPr lvl="3" rtl="0"/>
            <a:r>
              <a:rPr lang="it-IT" noProof="0" dirty="0" smtClean="0"/>
              <a:t>Quarto livello</a:t>
            </a:r>
          </a:p>
          <a:p>
            <a:pPr lvl="4" rtl="0"/>
            <a:r>
              <a:rPr lang="it-IT" noProof="0" dirty="0" smtClean="0"/>
              <a:t>Quinto livello</a:t>
            </a:r>
            <a:endParaRPr lang="it-IT" noProof="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BD171A8-8A27-4A4A-8A60-0622AF230D89}" type="datetime1">
              <a:rPr lang="it-IT" smtClean="0"/>
              <a:pPr/>
              <a:t>07/06/2023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it-IT" noProof="0" dirty="0" smtClean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 rtl="0"/>
            <a:r>
              <a:rPr lang="it-IT" noProof="0" dirty="0" smtClean="0"/>
              <a:t>Secondo livello</a:t>
            </a:r>
          </a:p>
          <a:p>
            <a:pPr lvl="2" rtl="0"/>
            <a:r>
              <a:rPr lang="it-IT" noProof="0" dirty="0" smtClean="0"/>
              <a:t>Terzo livello</a:t>
            </a:r>
          </a:p>
          <a:p>
            <a:pPr lvl="3" rtl="0"/>
            <a:r>
              <a:rPr lang="it-IT" noProof="0" dirty="0" smtClean="0"/>
              <a:t>Quarto livello</a:t>
            </a:r>
          </a:p>
          <a:p>
            <a:pPr lvl="4" rtl="0"/>
            <a:r>
              <a:rPr lang="it-IT" noProof="0" dirty="0" smtClean="0"/>
              <a:t>Quinto livello</a:t>
            </a:r>
            <a:endParaRPr lang="it-IT" noProof="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D68F40A7-ABAE-4E77-BD92-A8024C703AC3}" type="datetime1">
              <a:rPr lang="it-IT" smtClean="0"/>
              <a:pPr/>
              <a:t>07/06/2023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596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294212" y="2492896"/>
            <a:ext cx="7704856" cy="2808312"/>
          </a:xfrm>
        </p:spPr>
        <p:txBody>
          <a:bodyPr rtlCol="0">
            <a:normAutofit/>
          </a:bodyPr>
          <a:lstStyle/>
          <a:p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Rendiconto contributo volontario </a:t>
            </a:r>
            <a:b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anno scolastico 2022/23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708" y="116632"/>
            <a:ext cx="3240360" cy="149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544488"/>
          </a:xfrm>
        </p:spPr>
        <p:txBody>
          <a:bodyPr rtlCol="0">
            <a:normAutofit/>
          </a:bodyPr>
          <a:lstStyle/>
          <a:p>
            <a:pPr rtl="0"/>
            <a:r>
              <a:rPr lang="it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Contributo volontario a.s. 2022/2023</a:t>
            </a:r>
            <a:endParaRPr lang="en-US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1117309" y="1701800"/>
            <a:ext cx="10157354" cy="1367160"/>
          </a:xfrm>
        </p:spPr>
        <p:txBody>
          <a:bodyPr/>
          <a:lstStyle/>
          <a:p>
            <a:pPr marL="0" indent="0" algn="just">
              <a:buNone/>
            </a:pP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È una curiosità legittima e la Scuola è tenuta - per motivi di trasparenza - 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ad </a:t>
            </a: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informare le famiglie sulle modalità con cui ha speso le risorse che loro 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stesse </a:t>
            </a: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hanno volontariamente destinato.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69" y="3429000"/>
            <a:ext cx="3384376" cy="220694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364" y="3429000"/>
            <a:ext cx="2143125" cy="214312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700" y="76200"/>
            <a:ext cx="3243353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544488"/>
          </a:xfrm>
        </p:spPr>
        <p:txBody>
          <a:bodyPr rtlCol="0">
            <a:normAutofit/>
          </a:bodyPr>
          <a:lstStyle/>
          <a:p>
            <a:r>
              <a:rPr lang="it" sz="2800" dirty="0">
                <a:latin typeface="Helvetica" panose="020B0604020202020204" pitchFamily="34" charset="0"/>
                <a:cs typeface="Helvetica" panose="020B0604020202020204" pitchFamily="34" charset="0"/>
              </a:rPr>
              <a:t>Contributo volontario a.s. 2022/2023</a:t>
            </a:r>
            <a:endParaRPr lang="en-US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Cos’è il contributo delle famiglie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? </a:t>
            </a:r>
          </a:p>
          <a:p>
            <a:pPr marL="0" indent="0" algn="just">
              <a:buNone/>
            </a:pP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E’ una quota contributiva 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volontaria di 70 </a:t>
            </a: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euro richiesta annualmente alle 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famiglie, che consta di: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una quota di 25 euro a </a:t>
            </a: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rimborso delle spese sostenute dall’Istituto per la stipula del contratto di assicurazione che copre l’infortunio e la responsabilità civile degli 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alunni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u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na quota restante – a concorrenza di 70 euro – impiegata </a:t>
            </a: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per le finalità previste dalla legge ovvero per “l’innovazione tecnologica, l’edilizia scolastica e l’ampliamento dell’offerta formativa”</a:t>
            </a:r>
          </a:p>
          <a:p>
            <a:pPr marL="0" indent="0" algn="just">
              <a:buNone/>
            </a:pP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4692" y="76200"/>
            <a:ext cx="3243353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1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616496"/>
          </a:xfrm>
        </p:spPr>
        <p:txBody>
          <a:bodyPr rtlCol="0">
            <a:normAutofit/>
          </a:bodyPr>
          <a:lstStyle/>
          <a:p>
            <a:r>
              <a:rPr lang="it" sz="2800" dirty="0">
                <a:latin typeface="Helvetica" panose="020B0604020202020204" pitchFamily="34" charset="0"/>
                <a:cs typeface="Helvetica" panose="020B0604020202020204" pitchFamily="34" charset="0"/>
              </a:rPr>
              <a:t>Contributo volontario a.s. 2022/2023</a:t>
            </a:r>
            <a:endParaRPr lang="en-US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>
          <a:xfrm>
            <a:off x="1117308" y="1196752"/>
            <a:ext cx="10377703" cy="4975448"/>
          </a:xfrm>
        </p:spPr>
        <p:txBody>
          <a:bodyPr rtlCol="0"/>
          <a:lstStyle/>
          <a:p>
            <a:pPr marL="0" indent="0">
              <a:buNone/>
            </a:pPr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’ detraibile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?</a:t>
            </a:r>
          </a:p>
          <a:p>
            <a:pPr marL="0" indent="0">
              <a:buNone/>
            </a:pP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La quota volontaria del versamento 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può essere detratta fiscalmente in Dichiarazione dei Redditi, </a:t>
            </a: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in base alla Legge 2 aprile 2007, n. 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40.</a:t>
            </a:r>
          </a:p>
          <a:p>
            <a:pPr marL="0" indent="0">
              <a:buNone/>
            </a:pPr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94" y="3357722"/>
            <a:ext cx="8192530" cy="331926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4692" y="43125"/>
            <a:ext cx="3243353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544488"/>
          </a:xfrm>
        </p:spPr>
        <p:txBody>
          <a:bodyPr rtlCol="0">
            <a:normAutofit/>
          </a:bodyPr>
          <a:lstStyle/>
          <a:p>
            <a:r>
              <a:rPr lang="it" sz="2800" dirty="0">
                <a:latin typeface="Helvetica" panose="020B0604020202020204" pitchFamily="34" charset="0"/>
                <a:cs typeface="Helvetica" panose="020B0604020202020204" pitchFamily="34" charset="0"/>
              </a:rPr>
              <a:t>Contributo volontario a.s. 2022/2023</a:t>
            </a:r>
            <a:endParaRPr lang="en-US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>
          <a:xfrm>
            <a:off x="1117308" y="836712"/>
            <a:ext cx="10017663" cy="568863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Come sono stati spesi i contributi volontari </a:t>
            </a:r>
            <a:r>
              <a:rPr lang="it-IT" dirty="0" err="1">
                <a:latin typeface="Helvetica" panose="020B0604020202020204" pitchFamily="34" charset="0"/>
                <a:cs typeface="Helvetica" panose="020B0604020202020204" pitchFamily="34" charset="0"/>
              </a:rPr>
              <a:t>nell'a.s.</a:t>
            </a: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 2022/23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?</a:t>
            </a:r>
          </a:p>
          <a:p>
            <a:pPr marL="0" indent="0">
              <a:buNone/>
            </a:pPr>
            <a:endParaRPr lang="it-IT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Assicurazione alunni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Forniture e manutenzioni laboratori di 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Informatica</a:t>
            </a: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Chimica </a:t>
            </a: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e 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Biologia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Ripristino laboratorio di Fisica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Attrezzature per le attività 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sportive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Corsi CLIL </a:t>
            </a:r>
            <a:endParaRPr lang="it-IT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Compartecipazione alle spese di trasporto per gite e viaggi di 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istruzione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Partecipazione a manifestazioni ed eventi (Premio Riccardo Di Chiara, Progetto MEP, solo per citarne alcuni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Tinteggiatura e piccoli interventi edilizi realizzati presso la sede succursale di 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Chiaiano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Acquisto libri di testo da fornire in comodato d’uso gratuito agli allievi che ne facciano </a:t>
            </a:r>
            <a:r>
              <a:rPr lang="it-IT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richiesta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dirty="0">
                <a:latin typeface="Helvetica" panose="020B0604020202020204" pitchFamily="34" charset="0"/>
                <a:cs typeface="Helvetica" panose="020B0604020202020204" pitchFamily="34" charset="0"/>
              </a:rPr>
              <a:t>Materiale di consumo per attività didattiche</a:t>
            </a:r>
            <a:endParaRPr lang="it-IT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700" y="76200"/>
            <a:ext cx="3243353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596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12589" y="1772816"/>
            <a:ext cx="6577967" cy="2808312"/>
          </a:xfrm>
        </p:spPr>
        <p:txBody>
          <a:bodyPr rtlCol="0"/>
          <a:lstStyle/>
          <a:p>
            <a:pPr algn="just" rtl="0"/>
            <a:r>
              <a:rPr lang="en-US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Tutte queste azioni sono state rese possibili grazie al contributo volontario versato dalle famiglie, dimostrando fiducia ed attaccamento al nostro Istituto</a:t>
            </a:r>
            <a:r>
              <a:rPr lang="en-US" sz="2800" dirty="0" smtClean="0">
                <a:latin typeface="Helevtica"/>
              </a:rPr>
              <a:t>.</a:t>
            </a:r>
            <a:br>
              <a:rPr lang="en-US" sz="2800" dirty="0" smtClean="0">
                <a:latin typeface="Helevtica"/>
              </a:rPr>
            </a:b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56" y="5229200"/>
            <a:ext cx="3240360" cy="149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bri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2002_TF02787940_TF02787940.potx" id="{16BC592A-5788-410B-8483-B87DA45B8300}" vid="{E443AD33-126F-45B8-9771-6333635CD181}"/>
    </a:ext>
  </a:extLst>
</a:theme>
</file>

<file path=ppt/theme/theme2.xml><?xml version="1.0" encoding="utf-8"?>
<a:theme xmlns:a="http://schemas.openxmlformats.org/drawingml/2006/main" name="Tema di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01D382-32B0-43EE-932C-28906AF37617}">
  <ds:schemaRefs>
    <ds:schemaRef ds:uri="http://purl.org/dc/elements/1.1/"/>
    <ds:schemaRef ds:uri="http://schemas.microsoft.com/office/2006/metadata/properties"/>
    <ds:schemaRef ds:uri="http://purl.org/dc/terms/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con pila di libri blu (widescreen)</Template>
  <TotalTime>0</TotalTime>
  <Words>289</Words>
  <Application>Microsoft Office PowerPoint</Application>
  <PresentationFormat>Personalizzato</PresentationFormat>
  <Paragraphs>26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Arial</vt:lpstr>
      <vt:lpstr>Century Gothic</vt:lpstr>
      <vt:lpstr>Helevtica</vt:lpstr>
      <vt:lpstr>Helvetica</vt:lpstr>
      <vt:lpstr>Wingdings</vt:lpstr>
      <vt:lpstr>Libri 16x9</vt:lpstr>
      <vt:lpstr>Rendiconto contributo volontario  anno scolastico 2022/23</vt:lpstr>
      <vt:lpstr>Contributo volontario a.s. 2022/2023</vt:lpstr>
      <vt:lpstr>Contributo volontario a.s. 2022/2023</vt:lpstr>
      <vt:lpstr>Contributo volontario a.s. 2022/2023</vt:lpstr>
      <vt:lpstr>Contributo volontario a.s. 2022/2023</vt:lpstr>
      <vt:lpstr>Tutte queste azioni sono state rese possibili grazie al contributo volontario versato dalle famiglie, dimostrando fiducia ed attaccamento al nostro Istituto.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2023-06-07T08:26:21Z</dcterms:created>
  <dcterms:modified xsi:type="dcterms:W3CDTF">2023-06-07T09:52:58Z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